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71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287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74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8054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65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8587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2499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96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48110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4549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698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16F95-CF7C-43B0-B621-499CA4BBB1A0}" type="datetimeFigureOut">
              <a:rPr lang="fr-FR" smtClean="0"/>
              <a:t>29/04/2025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5AA05-EE07-4CC0-8CF6-25096612C3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51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63255" y="250521"/>
            <a:ext cx="1143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DZ" sz="5400" b="1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ما هو </a:t>
            </a:r>
            <a:r>
              <a:rPr lang="ar-DZ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الأنترنت</a:t>
            </a:r>
            <a:r>
              <a:rPr lang="fr-FR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ar-DZ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؟</a:t>
            </a:r>
            <a:endParaRPr lang="fr-FR" sz="5400" b="1" dirty="0">
              <a:solidFill>
                <a:srgbClr val="FF000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363256" y="1391445"/>
            <a:ext cx="114362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ar-DZ" sz="4400" b="1" dirty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الأنترنت شبكة عالمية تربط </a:t>
            </a:r>
            <a:r>
              <a:rPr lang="ar-DZ" sz="4400" b="1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بين </a:t>
            </a:r>
            <a:r>
              <a:rPr lang="ar-DZ" sz="4400" b="1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الحواسيب</a:t>
            </a:r>
            <a:r>
              <a:rPr lang="ar-DZ" sz="4400" b="1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، </a:t>
            </a:r>
            <a:r>
              <a:rPr lang="ar-DZ" sz="4400" b="1" dirty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تتيح لنا التواصل، التعلم، والبحث عن المعلومات بسهولة</a:t>
            </a:r>
            <a:r>
              <a:rPr lang="ar-DZ" sz="4400" b="1" dirty="0" smtClean="0">
                <a:solidFill>
                  <a:srgbClr val="00206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.</a:t>
            </a:r>
            <a:endParaRPr lang="fr-FR" sz="4400" b="1" dirty="0">
              <a:solidFill>
                <a:srgbClr val="00206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556" y="2420064"/>
            <a:ext cx="6601218" cy="4116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563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63255" y="250521"/>
            <a:ext cx="1143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ar-DZ" sz="5400" b="1" dirty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كيف غيّر الأنترنت </a:t>
            </a:r>
            <a:r>
              <a:rPr lang="ar-DZ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العالم</a:t>
            </a:r>
            <a:r>
              <a:rPr lang="fr-FR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ar-DZ" sz="5400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؟</a:t>
            </a:r>
            <a:endParaRPr lang="fr-FR" sz="5400" b="1" dirty="0">
              <a:solidFill>
                <a:srgbClr val="FF000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7052153" y="2179528"/>
            <a:ext cx="49227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r" rtl="1">
              <a:buFont typeface="Wingdings" panose="05000000000000000000" pitchFamily="2" charset="2"/>
              <a:buChar char="v"/>
            </a:pPr>
            <a:r>
              <a:rPr lang="ar-DZ" sz="4800" b="1" dirty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سهّل التواصل بين الناس</a:t>
            </a:r>
            <a:r>
              <a:rPr lang="ar-DZ" sz="4800" b="1" dirty="0" smtClean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.</a:t>
            </a:r>
            <a:endParaRPr lang="ar-DZ" sz="4800" b="1" dirty="0">
              <a:solidFill>
                <a:srgbClr val="0070C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marL="685800" indent="-685800" algn="r" rtl="1">
              <a:buFont typeface="Wingdings" panose="05000000000000000000" pitchFamily="2" charset="2"/>
              <a:buChar char="v"/>
            </a:pPr>
            <a:r>
              <a:rPr lang="ar-DZ" sz="4800" b="1" dirty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دعم التعليم عن بُعد</a:t>
            </a:r>
            <a:r>
              <a:rPr lang="ar-DZ" sz="4800" b="1" dirty="0" smtClean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.</a:t>
            </a:r>
            <a:endParaRPr lang="ar-DZ" sz="4800" b="1" dirty="0">
              <a:solidFill>
                <a:srgbClr val="0070C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marL="685800" indent="-685800" algn="r" rtl="1">
              <a:buFont typeface="Wingdings" panose="05000000000000000000" pitchFamily="2" charset="2"/>
              <a:buChar char="v"/>
            </a:pPr>
            <a:r>
              <a:rPr lang="ar-DZ" sz="4800" b="1" dirty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طوّر التجارة الإلكترونية</a:t>
            </a:r>
            <a:r>
              <a:rPr lang="ar-DZ" sz="4800" b="1" dirty="0" smtClean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.</a:t>
            </a:r>
            <a:endParaRPr lang="ar-DZ" sz="4800" b="1" dirty="0">
              <a:solidFill>
                <a:srgbClr val="0070C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marL="685800" indent="-685800" algn="r" rtl="1">
              <a:buFont typeface="Wingdings" panose="05000000000000000000" pitchFamily="2" charset="2"/>
              <a:buChar char="v"/>
            </a:pPr>
            <a:r>
              <a:rPr lang="ar-DZ" sz="4800" b="1" dirty="0">
                <a:solidFill>
                  <a:srgbClr val="0070C0"/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وفّر المعلومات للجميع.</a:t>
            </a:r>
            <a:endParaRPr lang="fr-FR" sz="4800" b="1" dirty="0">
              <a:solidFill>
                <a:srgbClr val="0070C0"/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pic>
        <p:nvPicPr>
          <p:cNvPr id="8" name="3736793-uhd_3840_2160_24fp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586" y="2004164"/>
            <a:ext cx="6888192" cy="3874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580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45</Words>
  <Application>Microsoft Office PowerPoint</Application>
  <PresentationFormat>Grand écran</PresentationFormat>
  <Paragraphs>7</Paragraphs>
  <Slides>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9" baseType="lpstr">
      <vt:lpstr>Arial Unicode MS</vt:lpstr>
      <vt:lpstr>Arabic Typesetting</vt:lpstr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Compte Microsoft</dc:creator>
  <cp:lastModifiedBy>Compte Microsoft</cp:lastModifiedBy>
  <cp:revision>49</cp:revision>
  <dcterms:created xsi:type="dcterms:W3CDTF">2025-04-28T19:12:18Z</dcterms:created>
  <dcterms:modified xsi:type="dcterms:W3CDTF">2025-04-29T20:09:22Z</dcterms:modified>
</cp:coreProperties>
</file>

<file path=docProps/thumbnail.jpeg>
</file>